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02673"/>
            <a:ext cx="10947042" cy="210729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6"/>
            <a:ext cx="9144000" cy="2554063"/>
          </a:xfrm>
        </p:spPr>
        <p:txBody>
          <a:bodyPr>
            <a:normAutofit/>
          </a:bodyPr>
          <a:lstStyle/>
          <a:p>
            <a:r>
              <a:rPr lang="en-US" sz="3200" dirty="0"/>
              <a:t>Revive Thy Work, O Lord </a:t>
            </a:r>
          </a:p>
          <a:p>
            <a:r>
              <a:rPr lang="en-US" sz="3200" dirty="0"/>
              <a:t>Hab. 3:2</a:t>
            </a:r>
          </a:p>
          <a:p>
            <a:r>
              <a:rPr lang="en-US" sz="3200" dirty="0"/>
              <a:t>Albert </a:t>
            </a:r>
            <a:r>
              <a:rPr lang="en-US" sz="3200" dirty="0" err="1"/>
              <a:t>Midlane</a:t>
            </a:r>
            <a:endParaRPr lang="en-US" sz="3200" dirty="0"/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gen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khukdin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in.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thuhilh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aa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9639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104. Nuntak Kikna Thupha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2018-10-11T13:16:49Z</dcterms:modified>
</cp:coreProperties>
</file>